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5F0-CB0B-420C-B7CA-F7B90EFDBB54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5B3-B80C-43FA-B37D-4560A6525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5F0-CB0B-420C-B7CA-F7B90EFDBB54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5B3-B80C-43FA-B37D-4560A6525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5F0-CB0B-420C-B7CA-F7B90EFDBB54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5B3-B80C-43FA-B37D-4560A6525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5F0-CB0B-420C-B7CA-F7B90EFDBB54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5B3-B80C-43FA-B37D-4560A6525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5F0-CB0B-420C-B7CA-F7B90EFDBB54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5B3-B80C-43FA-B37D-4560A6525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5F0-CB0B-420C-B7CA-F7B90EFDBB54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5B3-B80C-43FA-B37D-4560A6525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5F0-CB0B-420C-B7CA-F7B90EFDBB54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5B3-B80C-43FA-B37D-4560A6525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5F0-CB0B-420C-B7CA-F7B90EFDBB54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5B3-B80C-43FA-B37D-4560A6525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5F0-CB0B-420C-B7CA-F7B90EFDBB54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5B3-B80C-43FA-B37D-4560A6525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5F0-CB0B-420C-B7CA-F7B90EFDBB54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5B3-B80C-43FA-B37D-4560A6525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45F0-CB0B-420C-B7CA-F7B90EFDBB54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5B3-B80C-43FA-B37D-4560A6525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45F0-CB0B-420C-B7CA-F7B90EFDBB54}" type="datetimeFigureOut">
              <a:rPr lang="en-US" smtClean="0"/>
              <a:pPr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85B3-B80C-43FA-B37D-4560A6525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1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6934200" cy="5200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SMV magnet cost estimate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61722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J. Borburgh, M. Hourican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2 SMH16 magnets cost (1999):</a:t>
            </a:r>
          </a:p>
          <a:p>
            <a:pPr lvl="1"/>
            <a:r>
              <a:rPr lang="en-US" dirty="0" smtClean="0"/>
              <a:t>70 </a:t>
            </a:r>
            <a:r>
              <a:rPr lang="en-US" dirty="0" err="1" smtClean="0"/>
              <a:t>kCHF</a:t>
            </a:r>
            <a:r>
              <a:rPr lang="en-US" dirty="0" smtClean="0"/>
              <a:t> components (accounted for)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kCHF</a:t>
            </a:r>
            <a:r>
              <a:rPr lang="en-US" dirty="0" smtClean="0"/>
              <a:t> screw, UHV cleaning, and surface treatments (est.)</a:t>
            </a:r>
          </a:p>
          <a:p>
            <a:pPr lvl="1"/>
            <a:r>
              <a:rPr lang="en-US" dirty="0" smtClean="0"/>
              <a:t>30 </a:t>
            </a:r>
            <a:r>
              <a:rPr lang="en-US" dirty="0" err="1" smtClean="0"/>
              <a:t>kCHF</a:t>
            </a:r>
            <a:r>
              <a:rPr lang="en-US" dirty="0" smtClean="0"/>
              <a:t> (2 coils)</a:t>
            </a:r>
          </a:p>
          <a:p>
            <a:pPr lvl="1">
              <a:buNone/>
            </a:pPr>
            <a:r>
              <a:rPr lang="en-US" dirty="0" smtClean="0"/>
              <a:t>→ 110 </a:t>
            </a:r>
            <a:r>
              <a:rPr lang="en-US" dirty="0" err="1" smtClean="0"/>
              <a:t>kCHF</a:t>
            </a:r>
            <a:r>
              <a:rPr lang="en-US" dirty="0" smtClean="0"/>
              <a:t> for 2 magnets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→55 </a:t>
            </a:r>
            <a:r>
              <a:rPr lang="en-US" dirty="0" err="1" smtClean="0"/>
              <a:t>kCHF</a:t>
            </a:r>
            <a:r>
              <a:rPr lang="en-US" dirty="0" smtClean="0"/>
              <a:t>/Magnet (1999)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Presently budgeted in EVM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Coils (9): </a:t>
            </a:r>
            <a:r>
              <a:rPr lang="en-US" dirty="0"/>
              <a:t>1</a:t>
            </a:r>
            <a:r>
              <a:rPr lang="en-US" dirty="0" smtClean="0"/>
              <a:t>35 </a:t>
            </a:r>
            <a:r>
              <a:rPr lang="en-US" dirty="0" err="1" smtClean="0"/>
              <a:t>kCHF</a:t>
            </a:r>
            <a:endParaRPr lang="en-US" dirty="0" smtClean="0"/>
          </a:p>
          <a:p>
            <a:r>
              <a:rPr lang="en-US" dirty="0" smtClean="0"/>
              <a:t>Misc parts: 135 </a:t>
            </a:r>
            <a:r>
              <a:rPr lang="en-US" dirty="0" err="1" smtClean="0"/>
              <a:t>kCHF</a:t>
            </a:r>
            <a:endParaRPr lang="en-US" dirty="0" smtClean="0"/>
          </a:p>
          <a:p>
            <a:r>
              <a:rPr lang="en-US" dirty="0" smtClean="0"/>
              <a:t>Magnets assembled: 300 </a:t>
            </a:r>
            <a:r>
              <a:rPr lang="en-US" dirty="0" err="1" smtClean="0"/>
              <a:t>kCHF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→570 </a:t>
            </a:r>
            <a:r>
              <a:rPr lang="en-US" dirty="0" err="1" smtClean="0"/>
              <a:t>kCHF</a:t>
            </a:r>
            <a:r>
              <a:rPr lang="en-US" dirty="0" smtClean="0"/>
              <a:t> for 9 magnets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→63 </a:t>
            </a:r>
            <a:r>
              <a:rPr lang="en-US" dirty="0" err="1" smtClean="0"/>
              <a:t>kCHF</a:t>
            </a:r>
            <a:r>
              <a:rPr lang="en-US" dirty="0" smtClean="0"/>
              <a:t>/Magnet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Magnet: 			60 </a:t>
            </a:r>
            <a:r>
              <a:rPr lang="en-US" dirty="0" err="1" smtClean="0"/>
              <a:t>kCHF</a:t>
            </a:r>
            <a:r>
              <a:rPr lang="en-US" dirty="0" smtClean="0"/>
              <a:t> </a:t>
            </a:r>
          </a:p>
          <a:p>
            <a:r>
              <a:rPr lang="en-US" dirty="0" smtClean="0"/>
              <a:t>Tank modifications:		3 </a:t>
            </a:r>
            <a:r>
              <a:rPr lang="en-US" dirty="0" err="1" smtClean="0"/>
              <a:t>kCHF</a:t>
            </a:r>
            <a:endParaRPr lang="en-US" dirty="0" smtClean="0"/>
          </a:p>
          <a:p>
            <a:r>
              <a:rPr lang="en-US" dirty="0" smtClean="0"/>
              <a:t>Electrical connection: 	10 </a:t>
            </a:r>
            <a:r>
              <a:rPr lang="en-US" dirty="0" err="1" smtClean="0"/>
              <a:t>kCHF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Internal magnet support:	5 </a:t>
            </a:r>
            <a:r>
              <a:rPr lang="en-US" dirty="0" err="1" smtClean="0"/>
              <a:t>kCHF</a:t>
            </a:r>
            <a:endParaRPr lang="en-US" dirty="0" smtClean="0"/>
          </a:p>
          <a:p>
            <a:r>
              <a:rPr lang="en-US" dirty="0" smtClean="0"/>
              <a:t>Add. bake out system:	2 </a:t>
            </a:r>
            <a:r>
              <a:rPr lang="en-US" dirty="0" err="1" smtClean="0"/>
              <a:t>kCHF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→ 80 </a:t>
            </a:r>
            <a:r>
              <a:rPr lang="en-US" dirty="0" err="1" smtClean="0"/>
              <a:t>kCHF</a:t>
            </a:r>
            <a:r>
              <a:rPr lang="en-US" dirty="0" smtClean="0"/>
              <a:t>/Magnet</a:t>
            </a:r>
          </a:p>
          <a:p>
            <a:pPr lvl="1">
              <a:buNone/>
            </a:pPr>
            <a:r>
              <a:rPr lang="en-US" dirty="0" smtClean="0"/>
              <a:t>Note: this assumes SMV1 will be run electrically in series with </a:t>
            </a:r>
            <a:r>
              <a:rPr lang="en-US" dirty="0" err="1" smtClean="0"/>
              <a:t>SMV‘head</a:t>
            </a:r>
            <a:r>
              <a:rPr lang="en-US" dirty="0" smtClean="0"/>
              <a:t>’</a:t>
            </a:r>
          </a:p>
          <a:p>
            <a:pPr lvl="1">
              <a:buNone/>
            </a:pPr>
            <a:r>
              <a:rPr lang="en-US" b="1" dirty="0" smtClean="0"/>
              <a:t>Total additional cost : 240 </a:t>
            </a:r>
            <a:r>
              <a:rPr lang="en-US" b="1" dirty="0" err="1" smtClean="0"/>
              <a:t>kCHF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4-magnet Assembly (External Dump)</a:t>
            </a:r>
            <a:endParaRPr lang="en-US" sz="3600" dirty="0"/>
          </a:p>
        </p:txBody>
      </p:sp>
      <p:pic>
        <p:nvPicPr>
          <p:cNvPr id="6" name="Content Placeholder 5" descr="4_magnet-assembly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61" b="2350"/>
          <a:stretch>
            <a:fillRect/>
          </a:stretch>
        </p:blipFill>
        <p:spPr>
          <a:xfrm>
            <a:off x="185141" y="1524000"/>
            <a:ext cx="8958859" cy="5029200"/>
          </a:xfrm>
        </p:spPr>
      </p:pic>
      <p:sp>
        <p:nvSpPr>
          <p:cNvPr id="8" name="Rounded Rectangle 7"/>
          <p:cNvSpPr/>
          <p:nvPr/>
        </p:nvSpPr>
        <p:spPr>
          <a:xfrm>
            <a:off x="8153400" y="2590800"/>
            <a:ext cx="99060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8458200" y="2819400"/>
            <a:ext cx="457200" cy="304800"/>
          </a:xfrm>
          <a:prstGeom prst="actionButtonHel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1066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Dump (will allow more shielding)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2891930" flipV="1">
            <a:off x="7000818" y="2070914"/>
            <a:ext cx="1732579" cy="135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1600200"/>
            <a:ext cx="7239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Advantages: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Less radiation for magnets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detrimental vacuum effects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BISMV magnets and dump can be serviced independently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Head dump functionality will be reduced (no magnet protection required)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121</Words>
  <Application>Microsoft Office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4th SMV magnet cost estimate</vt:lpstr>
      <vt:lpstr>Past experience</vt:lpstr>
      <vt:lpstr>Presently budgeted in EVM</vt:lpstr>
      <vt:lpstr>Estimated cost</vt:lpstr>
      <vt:lpstr>4-magnet Assembly (External Dump)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SMV magnet cost estimate</dc:title>
  <dc:creator>Borburgh</dc:creator>
  <cp:lastModifiedBy>wetering</cp:lastModifiedBy>
  <cp:revision>9</cp:revision>
  <dcterms:created xsi:type="dcterms:W3CDTF">2009-03-09T09:55:44Z</dcterms:created>
  <dcterms:modified xsi:type="dcterms:W3CDTF">2009-03-10T15:47:24Z</dcterms:modified>
</cp:coreProperties>
</file>