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326" r:id="rId3"/>
    <p:sldId id="325" r:id="rId4"/>
    <p:sldId id="327" r:id="rId5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99"/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4584" autoAdjust="0"/>
  </p:normalViewPr>
  <p:slideViewPr>
    <p:cSldViewPr>
      <p:cViewPr>
        <p:scale>
          <a:sx n="75" d="100"/>
          <a:sy n="75" d="100"/>
        </p:scale>
        <p:origin x="-114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60" y="-114"/>
      </p:cViewPr>
      <p:guideLst>
        <p:guide orient="horz" pos="2836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C0ACF3-2AF3-4CCC-8DA0-2591261DCB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9050" y="676275"/>
            <a:ext cx="4502150" cy="3375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76725"/>
            <a:ext cx="5661025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F0047C-5681-4120-A692-9311F50473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44D5A-8EB8-4451-BDD9-F98C20AE6236}" type="slidenum">
              <a:rPr lang="en-US"/>
              <a:pPr/>
              <a:t>1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676275"/>
            <a:ext cx="4498975" cy="33750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44D5A-8EB8-4451-BDD9-F98C20AE6236}" type="slidenum">
              <a:rPr lang="en-US"/>
              <a:pPr/>
              <a:t>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676275"/>
            <a:ext cx="4498975" cy="33750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44D5A-8EB8-4451-BDD9-F98C20AE6236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676275"/>
            <a:ext cx="4498975" cy="33750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44D5A-8EB8-4451-BDD9-F98C20AE6236}" type="slidenum">
              <a:rPr lang="en-US"/>
              <a:pPr/>
              <a:t>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676275"/>
            <a:ext cx="4498975" cy="33750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5" name="Picture 11" descr="K_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576263" cy="504825"/>
          </a:xfrm>
          <a:prstGeom prst="rect">
            <a:avLst/>
          </a:prstGeom>
          <a:noFill/>
        </p:spPr>
      </p:pic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Helvetica" pitchFamily="34" charset="0"/>
              </a:rPr>
              <a:t>									</a:t>
            </a:r>
            <a:fld id="{15376535-6298-4ADB-A4B1-51071BFFFBDB}" type="slidenum">
              <a:rPr lang="en-US" sz="1400">
                <a:latin typeface="Helvetica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US" sz="1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09600" y="0"/>
            <a:ext cx="8534400" cy="4953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PFN &amp; closing switch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180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81000" y="4800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Can use high current SCR switch (</a:t>
            </a:r>
            <a:r>
              <a:rPr lang="en-US" dirty="0" err="1" smtClean="0"/>
              <a:t>e.g</a:t>
            </a:r>
            <a:r>
              <a:rPr lang="en-US" dirty="0" smtClean="0"/>
              <a:t> FHCT as per MKD)</a:t>
            </a:r>
          </a:p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Switch voltage determined by magnet current and system impedance</a:t>
            </a:r>
          </a:p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Fall-time determined by magnet inductance and system impedance (L/Z)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646" y="786132"/>
            <a:ext cx="8625754" cy="378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09600" y="0"/>
            <a:ext cx="8534400" cy="4953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PFN &amp; closing switch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180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1400" y="1676400"/>
          <a:ext cx="4851401" cy="600075"/>
        </p:xfrm>
        <a:graphic>
          <a:graphicData uri="http://schemas.openxmlformats.org/drawingml/2006/table">
            <a:tbl>
              <a:tblPr/>
              <a:tblGrid>
                <a:gridCol w="1051348"/>
                <a:gridCol w="443339"/>
                <a:gridCol w="810678"/>
                <a:gridCol w="636509"/>
                <a:gridCol w="636509"/>
                <a:gridCol w="636509"/>
                <a:gridCol w="63650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of turns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Inductance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1.16102337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4.64409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74.3055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27820.2841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13910.1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6955.07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3477.54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2782.03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81400" y="2514600"/>
          <a:ext cx="4851398" cy="1000125"/>
        </p:xfrm>
        <a:graphic>
          <a:graphicData uri="http://schemas.openxmlformats.org/drawingml/2006/table">
            <a:tbl>
              <a:tblPr/>
              <a:tblGrid>
                <a:gridCol w="1052034"/>
                <a:gridCol w="443629"/>
                <a:gridCol w="808039"/>
                <a:gridCol w="636924"/>
                <a:gridCol w="636924"/>
                <a:gridCol w="636924"/>
                <a:gridCol w="636924"/>
              </a:tblGrid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Voltage, 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PFN impedance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81400" y="3810000"/>
          <a:ext cx="4851398" cy="1000125"/>
        </p:xfrm>
        <a:graphic>
          <a:graphicData uri="http://schemas.openxmlformats.org/drawingml/2006/table">
            <a:tbl>
              <a:tblPr/>
              <a:tblGrid>
                <a:gridCol w="1052034"/>
                <a:gridCol w="443629"/>
                <a:gridCol w="808039"/>
                <a:gridCol w="636924"/>
                <a:gridCol w="636924"/>
                <a:gridCol w="636924"/>
                <a:gridCol w="636924"/>
              </a:tblGrid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Voltage, 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Fall-time (us), 5 time constants, Single magnet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81400" y="5029200"/>
          <a:ext cx="4851398" cy="1000125"/>
        </p:xfrm>
        <a:graphic>
          <a:graphicData uri="http://schemas.openxmlformats.org/drawingml/2006/table">
            <a:tbl>
              <a:tblPr/>
              <a:tblGrid>
                <a:gridCol w="1052034"/>
                <a:gridCol w="443629"/>
                <a:gridCol w="808039"/>
                <a:gridCol w="636924"/>
                <a:gridCol w="636924"/>
                <a:gridCol w="636924"/>
                <a:gridCol w="636924"/>
              </a:tblGrid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Voltage, 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Fall-time (us), 5 time constants, Double magnet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990600"/>
          <a:ext cx="2882900" cy="1400175"/>
        </p:xfrm>
        <a:graphic>
          <a:graphicData uri="http://schemas.openxmlformats.org/drawingml/2006/table">
            <a:tbl>
              <a:tblPr/>
              <a:tblGrid>
                <a:gridCol w="10541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Deflection angle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Integrated 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mTm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mTm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height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 length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" y="3200400"/>
            <a:ext cx="2819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Double magnet power supply possible </a:t>
            </a:r>
          </a:p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Switch may need development for 60us operation</a:t>
            </a:r>
          </a:p>
          <a:p>
            <a:pPr defTabSz="173038">
              <a:spcBef>
                <a:spcPct val="50000"/>
              </a:spcBef>
            </a:pPr>
            <a:endParaRPr lang="en-US" dirty="0" smtClean="0"/>
          </a:p>
          <a:p>
            <a:pPr defTabSz="173038">
              <a:spcBef>
                <a:spcPct val="50000"/>
              </a:spcBef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09600" y="0"/>
            <a:ext cx="8534400" cy="4953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Opening/Closing switch and Freewheel resistor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180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85800"/>
            <a:ext cx="8382000" cy="37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4572000"/>
            <a:ext cx="83820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Need high voltage open/close switch (</a:t>
            </a:r>
            <a:r>
              <a:rPr lang="en-US" dirty="0" err="1" smtClean="0"/>
              <a:t>e.g</a:t>
            </a:r>
            <a:r>
              <a:rPr lang="en-US" dirty="0" smtClean="0"/>
              <a:t> IGCT, limited to ~4kA peak current, or 	IGBT in parallel/series)</a:t>
            </a:r>
            <a:endParaRPr lang="en-US" dirty="0" smtClean="0"/>
          </a:p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Fall-time determined by magnet inductance and FW resistor</a:t>
            </a:r>
          </a:p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 smtClean="0"/>
              <a:t> Switch voltage </a:t>
            </a:r>
            <a:r>
              <a:rPr lang="en-US" dirty="0" smtClean="0"/>
              <a:t>(maximum &lt; 30kV?) determined </a:t>
            </a:r>
            <a:r>
              <a:rPr lang="en-US" dirty="0" smtClean="0"/>
              <a:t>by magnet current and fall-time</a:t>
            </a:r>
          </a:p>
          <a:p>
            <a:pPr defTabSz="173038">
              <a:spcBef>
                <a:spcPct val="50000"/>
              </a:spcBef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09600" y="0"/>
            <a:ext cx="8534400" cy="4953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Opening/Closing switch and Freewheel resistor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180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1400" y="1676400"/>
          <a:ext cx="4851401" cy="600075"/>
        </p:xfrm>
        <a:graphic>
          <a:graphicData uri="http://schemas.openxmlformats.org/drawingml/2006/table">
            <a:tbl>
              <a:tblPr/>
              <a:tblGrid>
                <a:gridCol w="1051348"/>
                <a:gridCol w="443339"/>
                <a:gridCol w="810678"/>
                <a:gridCol w="636509"/>
                <a:gridCol w="636509"/>
                <a:gridCol w="636509"/>
                <a:gridCol w="63650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of turns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Inductance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1.16102337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4.64409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74.3055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27820.2841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13910.1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6955.07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3477.54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2782.03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990600"/>
          <a:ext cx="2882900" cy="1400175"/>
        </p:xfrm>
        <a:graphic>
          <a:graphicData uri="http://schemas.openxmlformats.org/drawingml/2006/table">
            <a:tbl>
              <a:tblPr/>
              <a:tblGrid>
                <a:gridCol w="10541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Deflection angle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Integrated 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mTm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mTm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height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 length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81400" y="2590800"/>
          <a:ext cx="4876798" cy="1000125"/>
        </p:xfrm>
        <a:graphic>
          <a:graphicData uri="http://schemas.openxmlformats.org/drawingml/2006/table">
            <a:tbl>
              <a:tblPr/>
              <a:tblGrid>
                <a:gridCol w="1085186"/>
                <a:gridCol w="457609"/>
                <a:gridCol w="823695"/>
                <a:gridCol w="627577"/>
                <a:gridCol w="627577"/>
                <a:gridCol w="627577"/>
                <a:gridCol w="627577"/>
              </a:tblGrid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Fall-time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Max. voltage,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7200" y="3886200"/>
            <a:ext cx="838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Single magnet power supply only </a:t>
            </a:r>
          </a:p>
          <a:p>
            <a:pPr defTabSz="173038">
              <a:spcBef>
                <a:spcPct val="5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Switch may need development for 60us operation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752600" y="5562600"/>
          <a:ext cx="5346700" cy="600075"/>
        </p:xfrm>
        <a:graphic>
          <a:graphicData uri="http://schemas.openxmlformats.org/drawingml/2006/table">
            <a:tbl>
              <a:tblPr/>
              <a:tblGrid>
                <a:gridCol w="1054100"/>
                <a:gridCol w="444500"/>
                <a:gridCol w="8001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of turns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Inductance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0.6283185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2.51327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10.0531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40.2124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62.8319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251.327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51407.047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25703.5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12851.8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6425.88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5140.7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2570.35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7200" y="51054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73038">
              <a:spcBef>
                <a:spcPct val="50000"/>
              </a:spcBef>
            </a:pPr>
            <a:r>
              <a:rPr lang="en-US" dirty="0" smtClean="0"/>
              <a:t>Outside vacuum magnet, </a:t>
            </a:r>
            <a:r>
              <a:rPr lang="en-US" dirty="0" err="1" smtClean="0"/>
              <a:t>vert</a:t>
            </a:r>
            <a:r>
              <a:rPr lang="en-US" dirty="0" smtClean="0"/>
              <a:t> aperture =85mm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25319</TotalTime>
  <Words>382</Words>
  <Application>Microsoft Office PowerPoint</Application>
  <PresentationFormat>On-screen Show (4:3)</PresentationFormat>
  <Paragraphs>265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Volker Mertens</dc:creator>
  <cp:lastModifiedBy>fowler</cp:lastModifiedBy>
  <cp:revision>150</cp:revision>
  <dcterms:created xsi:type="dcterms:W3CDTF">2004-10-03T18:58:20Z</dcterms:created>
  <dcterms:modified xsi:type="dcterms:W3CDTF">2007-12-03T14:21:30Z</dcterms:modified>
</cp:coreProperties>
</file>